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74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47DBA-E532-48FF-B1B9-9DA7E733D22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39A4A-208A-4AC0-BD8E-4E9A3BE706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04800" y="838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IN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Our’s</a:t>
            </a: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is the first and premier Institution in providing Education Programme in this part of </a:t>
            </a:r>
            <a:r>
              <a:rPr lang="en-IN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Bailhongal</a:t>
            </a: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048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INSTITUTIONAL DISTINCTIVENESS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304800" y="1905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Girl Students </a:t>
            </a:r>
            <a:r>
              <a:rPr lang="en-IN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enrollment</a:t>
            </a: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is greater than boy students.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381000" y="2514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More</a:t>
            </a:r>
            <a:r>
              <a:rPr kumimoji="0" lang="en-IN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than 95% of passing of outgoing students.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381000" y="3200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Research ambience is created in the Institution.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381000" y="3962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One of the alumnus of the college got National Level Best Teacher Award by the President of India.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381000" y="48768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Entire</a:t>
            </a:r>
            <a:r>
              <a:rPr kumimoji="0" lang="en-IN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campus is surrounded with greenery atmosphere.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04800" y="838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Regularly conduct coaching classes on competitive examinations.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304800" y="1828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Good number of students get placement at Private and Government Schools.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304800" y="289560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02</a:t>
            </a:r>
            <a:r>
              <a:rPr kumimoji="0" lang="en-IN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faculty members have published text books </a:t>
            </a:r>
            <a:r>
              <a:rPr lang="en-I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entitled, “Educational Psychology” and “Pedagogy of Teaching Kannada”.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Title 2"/>
          <p:cNvSpPr txBox="1">
            <a:spLocks/>
          </p:cNvSpPr>
          <p:nvPr/>
        </p:nvSpPr>
        <p:spPr>
          <a:xfrm>
            <a:off x="381000" y="4267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66700" marR="0" lvl="0" indent="-26670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Students have got Prizes</a:t>
            </a:r>
            <a:r>
              <a:rPr kumimoji="0" lang="en-IN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in University and State level Youth Festival competition.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196</TotalTime>
  <Words>130</Words>
  <Application>Microsoft Office PowerPoint</Application>
  <PresentationFormat>On-screen Show (4:3)</PresentationFormat>
  <Paragraphs>15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Concourse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KITTUR RANI CHANNAMMA EDUCATION SOCIETY’S ANNASAHEB BOMMANAIK PATIL COLLEGE OF EDUCATION, BAILHONGAL</dc:title>
  <dc:creator>Excel</dc:creator>
  <cp:lastModifiedBy>admin</cp:lastModifiedBy>
  <cp:revision>38</cp:revision>
  <dcterms:created xsi:type="dcterms:W3CDTF">2025-07-08T04:14:38Z</dcterms:created>
  <dcterms:modified xsi:type="dcterms:W3CDTF">2025-07-08T07:50:02Z</dcterms:modified>
</cp:coreProperties>
</file>